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0"/>
  </p:notesMasterIdLst>
  <p:sldIdLst>
    <p:sldId id="267" r:id="rId5"/>
    <p:sldId id="257" r:id="rId6"/>
    <p:sldId id="272" r:id="rId7"/>
    <p:sldId id="258" r:id="rId8"/>
    <p:sldId id="261" r:id="rId9"/>
    <p:sldId id="274" r:id="rId10"/>
    <p:sldId id="275" r:id="rId11"/>
    <p:sldId id="279" r:id="rId12"/>
    <p:sldId id="276" r:id="rId13"/>
    <p:sldId id="260" r:id="rId14"/>
    <p:sldId id="265" r:id="rId15"/>
    <p:sldId id="266" r:id="rId16"/>
    <p:sldId id="259" r:id="rId17"/>
    <p:sldId id="256" r:id="rId18"/>
    <p:sldId id="273" r:id="rId19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ycoff, Danielle" initials="SD" lastIdx="1" clrIdx="0">
    <p:extLst>
      <p:ext uri="{19B8F6BF-5375-455C-9EA6-DF929625EA0E}">
        <p15:presenceInfo xmlns:p15="http://schemas.microsoft.com/office/powerpoint/2012/main" userId="S-1-5-21-1388052556-4034482955-4090565956-97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00A690"/>
    <a:srgbClr val="8C3B32"/>
    <a:srgbClr val="1B729F"/>
    <a:srgbClr val="20A3D9"/>
    <a:srgbClr val="EE3131"/>
    <a:srgbClr val="408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04"/>
    <p:restoredTop sz="94646"/>
  </p:normalViewPr>
  <p:slideViewPr>
    <p:cSldViewPr snapToGrid="0" snapToObjects="1">
      <p:cViewPr varScale="1">
        <p:scale>
          <a:sx n="59" d="100"/>
          <a:sy n="59" d="100"/>
        </p:scale>
        <p:origin x="26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2" d="100"/>
          <a:sy n="92" d="100"/>
        </p:scale>
        <p:origin x="187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63A5D-F031-479C-B043-70ED75133A8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2BDA2-712C-44F1-88D8-FDCFBED4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4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38DD2AF-80F1-0F43-9959-71789FA3E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3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1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6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2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3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9E20EA-4D64-2E4C-B0D3-6264DB0B4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34" y="0"/>
            <a:ext cx="7772400" cy="10058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73378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02AE2C-6E65-9D4D-94F4-6E1D8F6524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01" y="0"/>
            <a:ext cx="7769331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48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85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6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5/15/2020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78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698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97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38CB-3DFB-6A43-BCEC-3B2B71987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04" y="4768081"/>
            <a:ext cx="4737335" cy="578622"/>
          </a:xfrm>
        </p:spPr>
        <p:txBody>
          <a:bodyPr anchor="t">
            <a:normAutofit fontScale="90000"/>
          </a:bodyPr>
          <a:lstStyle/>
          <a:p>
            <a:r>
              <a:rPr lang="en-US" sz="31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 &amp; Play Icons</a:t>
            </a:r>
            <a:br>
              <a:rPr lang="en-US" sz="32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03DEC5-7A83-8A46-8358-079BB908E5AF}"/>
              </a:ext>
            </a:extLst>
          </p:cNvPr>
          <p:cNvSpPr/>
          <p:nvPr/>
        </p:nvSpPr>
        <p:spPr>
          <a:xfrm>
            <a:off x="216746" y="5366147"/>
            <a:ext cx="7139094" cy="38896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B304D8-617E-2545-8827-2EE4D0996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12" y="6845500"/>
            <a:ext cx="802326" cy="8023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7D2EAF-2172-C64A-B6F1-979B15DE5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034" y="6855455"/>
            <a:ext cx="889587" cy="8895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9E2333-6480-5B43-9F54-FCD37AA9F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9621" y="8099725"/>
            <a:ext cx="752522" cy="7525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F2280C-E33A-E14F-BC4B-7C7C214D34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8922" y="8143837"/>
            <a:ext cx="685785" cy="6857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AC722A-B8B0-204B-8677-54BB79B3BE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77191" y="8082565"/>
            <a:ext cx="729819" cy="7298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1BB38B-3453-0F41-A4B5-25535D5693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3473" y="6865615"/>
            <a:ext cx="758051" cy="7580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7F88E01-632D-4341-9DDB-D91F6D21CD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0513" y="8089119"/>
            <a:ext cx="730194" cy="7301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035D7E0-1A7B-C24B-B1E4-AF9BF2D185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69611" y="5510365"/>
            <a:ext cx="802326" cy="80232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546A553-AF0A-BA43-BC91-148B69BAEF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51558" y="5506813"/>
            <a:ext cx="840495" cy="8404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A741CD3-0B8B-B640-8F27-63E4E10A72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95240" y="6882949"/>
            <a:ext cx="772984" cy="77298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630C065-7DC4-7F4C-804E-65D33E712A9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30373" y="5529154"/>
            <a:ext cx="783537" cy="783537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333F345E-2843-BA4E-B5EA-31E36C75CD1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3847" y="5506813"/>
            <a:ext cx="810299" cy="810299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B52F9981-3EB3-AC49-810F-67A2304F4FE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84568" y="5459601"/>
            <a:ext cx="868559" cy="868559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2F96BBAF-2EB2-EA4B-86F3-8485D81D53B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03640" y="5477396"/>
            <a:ext cx="828626" cy="82862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AF7F82E-636C-5E42-B7F9-B0319B41F5A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873822" y="6896533"/>
            <a:ext cx="875055" cy="875055"/>
          </a:xfrm>
          <a:prstGeom prst="rect">
            <a:avLst/>
          </a:prstGeom>
        </p:spPr>
      </p:pic>
      <p:sp>
        <p:nvSpPr>
          <p:cNvPr id="58" name="Title 1">
            <a:extLst>
              <a:ext uri="{FF2B5EF4-FFF2-40B4-BE49-F238E27FC236}">
                <a16:creationId xmlns:a16="http://schemas.microsoft.com/office/drawing/2014/main" id="{24A5F6F5-C3C0-5C47-9353-E136C476E4ED}"/>
              </a:ext>
            </a:extLst>
          </p:cNvPr>
          <p:cNvSpPr txBox="1">
            <a:spLocks/>
          </p:cNvSpPr>
          <p:nvPr/>
        </p:nvSpPr>
        <p:spPr>
          <a:xfrm>
            <a:off x="182880" y="325191"/>
            <a:ext cx="5585467" cy="5786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 Background Options</a:t>
            </a: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id="{0127786C-A35F-ED41-9856-9F18C1B969BC}"/>
              </a:ext>
            </a:extLst>
          </p:cNvPr>
          <p:cNvSpPr txBox="1">
            <a:spLocks/>
          </p:cNvSpPr>
          <p:nvPr/>
        </p:nvSpPr>
        <p:spPr>
          <a:xfrm>
            <a:off x="5190612" y="1163665"/>
            <a:ext cx="2592898" cy="12429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1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for calming/ wellness messaging, such   as sanitized areas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1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to emphasize guidelines to follow to stay safe </a:t>
            </a:r>
          </a:p>
          <a:p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100" b="1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gray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 for non COVID-19 related treatment/medical use</a:t>
            </a:r>
          </a:p>
        </p:txBody>
      </p:sp>
      <p:sp>
        <p:nvSpPr>
          <p:cNvPr id="77" name="Title 1">
            <a:extLst>
              <a:ext uri="{FF2B5EF4-FFF2-40B4-BE49-F238E27FC236}">
                <a16:creationId xmlns:a16="http://schemas.microsoft.com/office/drawing/2014/main" id="{4D6747D4-BBE6-BD46-AF60-BF1AF9E10C5B}"/>
              </a:ext>
            </a:extLst>
          </p:cNvPr>
          <p:cNvSpPr txBox="1">
            <a:spLocks/>
          </p:cNvSpPr>
          <p:nvPr/>
        </p:nvSpPr>
        <p:spPr>
          <a:xfrm>
            <a:off x="122967" y="3224702"/>
            <a:ext cx="5585467" cy="5786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Fonts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037A8322-0741-0C49-B8CF-04D35ECECA7E}"/>
              </a:ext>
            </a:extLst>
          </p:cNvPr>
          <p:cNvSpPr txBox="1">
            <a:spLocks/>
          </p:cNvSpPr>
          <p:nvPr/>
        </p:nvSpPr>
        <p:spPr>
          <a:xfrm>
            <a:off x="182880" y="3698915"/>
            <a:ext cx="6813451" cy="10354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Header = Arial Bold, size 60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Sub-Header = Arial Bold, size 28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Body Copy = Arial Bold, size 12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6113CF9-9B96-EF48-8E54-CDE50745B590}"/>
              </a:ext>
            </a:extLst>
          </p:cNvPr>
          <p:cNvSpPr txBox="1"/>
          <p:nvPr/>
        </p:nvSpPr>
        <p:spPr>
          <a:xfrm>
            <a:off x="-89671" y="6372540"/>
            <a:ext cx="1796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Physical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00FF110-F2DB-0E4F-8B38-0A9C5B98177F}"/>
              </a:ext>
            </a:extLst>
          </p:cNvPr>
          <p:cNvSpPr txBox="1"/>
          <p:nvPr/>
        </p:nvSpPr>
        <p:spPr>
          <a:xfrm>
            <a:off x="1082494" y="6341826"/>
            <a:ext cx="1796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Touching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Face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86D1D1F-8984-AE4D-B47C-73C839EB8A87}"/>
              </a:ext>
            </a:extLst>
          </p:cNvPr>
          <p:cNvSpPr txBox="1"/>
          <p:nvPr/>
        </p:nvSpPr>
        <p:spPr>
          <a:xfrm>
            <a:off x="2220571" y="6351752"/>
            <a:ext cx="1796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Large 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2BFF479-4BBD-E94D-8F6C-B7EEF44886C7}"/>
              </a:ext>
            </a:extLst>
          </p:cNvPr>
          <p:cNvSpPr txBox="1"/>
          <p:nvPr/>
        </p:nvSpPr>
        <p:spPr>
          <a:xfrm>
            <a:off x="3416674" y="6361678"/>
            <a:ext cx="1796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Contact with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Anyone Who is Sick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24FE08F-7A6A-104D-BDB8-87F961CECA11}"/>
              </a:ext>
            </a:extLst>
          </p:cNvPr>
          <p:cNvSpPr txBox="1"/>
          <p:nvPr/>
        </p:nvSpPr>
        <p:spPr>
          <a:xfrm>
            <a:off x="4543449" y="6421241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Clock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9C509BC-F684-D847-99DE-55B6218325FF}"/>
              </a:ext>
            </a:extLst>
          </p:cNvPr>
          <p:cNvSpPr txBox="1"/>
          <p:nvPr/>
        </p:nvSpPr>
        <p:spPr>
          <a:xfrm>
            <a:off x="5623865" y="6421241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05CD25E-7695-2049-8583-FE4C760271C7}"/>
              </a:ext>
            </a:extLst>
          </p:cNvPr>
          <p:cNvSpPr txBox="1"/>
          <p:nvPr/>
        </p:nvSpPr>
        <p:spPr>
          <a:xfrm>
            <a:off x="1030627" y="7730904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 your mouth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7B9E656-97F4-7D49-BDF9-A5642B587EFE}"/>
              </a:ext>
            </a:extLst>
          </p:cNvPr>
          <p:cNvSpPr txBox="1"/>
          <p:nvPr/>
        </p:nvSpPr>
        <p:spPr>
          <a:xfrm>
            <a:off x="2527168" y="7729106"/>
            <a:ext cx="12929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C917454-26C8-9546-B148-D97D63369C25}"/>
              </a:ext>
            </a:extLst>
          </p:cNvPr>
          <p:cNvSpPr txBox="1"/>
          <p:nvPr/>
        </p:nvSpPr>
        <p:spPr>
          <a:xfrm>
            <a:off x="3864040" y="7727349"/>
            <a:ext cx="912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Aid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8867107-10CF-3147-BAF7-70AF88C3F347}"/>
              </a:ext>
            </a:extLst>
          </p:cNvPr>
          <p:cNvSpPr txBox="1"/>
          <p:nvPr/>
        </p:nvSpPr>
        <p:spPr>
          <a:xfrm>
            <a:off x="5956164" y="7743030"/>
            <a:ext cx="1180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Sanitizer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35AA581-1F28-A446-AE14-1FF2044D2ECB}"/>
              </a:ext>
            </a:extLst>
          </p:cNvPr>
          <p:cNvSpPr txBox="1"/>
          <p:nvPr/>
        </p:nvSpPr>
        <p:spPr>
          <a:xfrm>
            <a:off x="4871339" y="7743030"/>
            <a:ext cx="11804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Disinfectant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0EB4D49-553A-5944-8AB0-A87D873606AC}"/>
              </a:ext>
            </a:extLst>
          </p:cNvPr>
          <p:cNvSpPr txBox="1"/>
          <p:nvPr/>
        </p:nvSpPr>
        <p:spPr>
          <a:xfrm>
            <a:off x="-144518" y="8895937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Soap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35D4BEA-E91B-314F-ADCD-0A435DBADF0C}"/>
              </a:ext>
            </a:extLst>
          </p:cNvPr>
          <p:cNvSpPr txBox="1"/>
          <p:nvPr/>
        </p:nvSpPr>
        <p:spPr>
          <a:xfrm>
            <a:off x="997606" y="8897607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Scrub Hands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53AD5C0-3125-B94D-9550-99D6244F7130}"/>
              </a:ext>
            </a:extLst>
          </p:cNvPr>
          <p:cNvSpPr txBox="1"/>
          <p:nvPr/>
        </p:nvSpPr>
        <p:spPr>
          <a:xfrm>
            <a:off x="2247718" y="8904970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Rinse Hands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206EF6B-81D1-1243-BD34-2BDCA4965A02}"/>
              </a:ext>
            </a:extLst>
          </p:cNvPr>
          <p:cNvSpPr txBox="1"/>
          <p:nvPr/>
        </p:nvSpPr>
        <p:spPr>
          <a:xfrm>
            <a:off x="3435712" y="8907159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Dry Hands</a:t>
            </a:r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16EB1636-2F2A-C442-8857-833F2F7105F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069912" y="8094020"/>
            <a:ext cx="766125" cy="766125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6F955811-659B-8842-B82D-F58AF2A3F301}"/>
              </a:ext>
            </a:extLst>
          </p:cNvPr>
          <p:cNvSpPr txBox="1"/>
          <p:nvPr/>
        </p:nvSpPr>
        <p:spPr>
          <a:xfrm>
            <a:off x="4572987" y="8900331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Gloves</a:t>
            </a: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5E8180AB-C137-7D44-A189-3EAD62DAF32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73708" y="6843639"/>
            <a:ext cx="753034" cy="753034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0FE82E5E-5130-E742-8422-58C86451F66B}"/>
              </a:ext>
            </a:extLst>
          </p:cNvPr>
          <p:cNvSpPr txBox="1"/>
          <p:nvPr/>
        </p:nvSpPr>
        <p:spPr>
          <a:xfrm>
            <a:off x="234898" y="7734585"/>
            <a:ext cx="1195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a Mask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523E3B9-D546-FA4E-A064-22457CD920AB}"/>
              </a:ext>
            </a:extLst>
          </p:cNvPr>
          <p:cNvCxnSpPr>
            <a:cxnSpLocks/>
          </p:cNvCxnSpPr>
          <p:nvPr/>
        </p:nvCxnSpPr>
        <p:spPr>
          <a:xfrm>
            <a:off x="3417170" y="4836160"/>
            <a:ext cx="0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DCDB7115-06D9-6641-AE41-3D0865321FE2}"/>
              </a:ext>
            </a:extLst>
          </p:cNvPr>
          <p:cNvSpPr txBox="1"/>
          <p:nvPr/>
        </p:nvSpPr>
        <p:spPr>
          <a:xfrm>
            <a:off x="3553127" y="4769284"/>
            <a:ext cx="3208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Copy and paste these PNG icons when creating your own customized sign</a:t>
            </a:r>
          </a:p>
        </p:txBody>
      </p:sp>
      <p:pic>
        <p:nvPicPr>
          <p:cNvPr id="117" name="Picture 116">
            <a:extLst>
              <a:ext uri="{FF2B5EF4-FFF2-40B4-BE49-F238E27FC236}">
                <a16:creationId xmlns:a16="http://schemas.microsoft.com/office/drawing/2014/main" id="{CCC22999-5985-AD45-8E5D-85F6D35AB44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112316" y="8072429"/>
            <a:ext cx="819647" cy="819647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2840EF2D-C1F9-B840-A7D6-92B27AAB66D5}"/>
              </a:ext>
            </a:extLst>
          </p:cNvPr>
          <p:cNvSpPr txBox="1"/>
          <p:nvPr/>
        </p:nvSpPr>
        <p:spPr>
          <a:xfrm>
            <a:off x="5634461" y="8902364"/>
            <a:ext cx="17965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Mark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5E7AA1-7949-AB42-806B-1CE306344D6C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88333" y="917479"/>
            <a:ext cx="5104638" cy="222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B3AB29D-541D-C048-AE08-33E4EBE443C9}"/>
              </a:ext>
            </a:extLst>
          </p:cNvPr>
          <p:cNvSpPr txBox="1"/>
          <p:nvPr/>
        </p:nvSpPr>
        <p:spPr>
          <a:xfrm>
            <a:off x="0" y="33909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Practice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A2D847-E077-2647-B39A-204417531FD5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to stand 6 feet apart</a:t>
            </a:r>
          </a:p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4447A571-BEFD-A843-B17F-CDBC9ABF5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230" y="1160805"/>
            <a:ext cx="1687214" cy="16872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ACC587-DD4C-49AE-92BB-2B6A169D4F2B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2515110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A1FAA0-165F-3D4D-AAF4-E7FF01CD091C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stand 6 feet apart</a:t>
            </a:r>
          </a:p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F9D5E4-E9A5-F740-969A-0D84FB7A3272}"/>
              </a:ext>
            </a:extLst>
          </p:cNvPr>
          <p:cNvSpPr txBox="1"/>
          <p:nvPr/>
        </p:nvSpPr>
        <p:spPr>
          <a:xfrm>
            <a:off x="0" y="33909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Check-Point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FCE639-BC04-E142-8F75-BC2CF5A6E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117121"/>
            <a:ext cx="182880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E81CF0-98FD-43A0-B7EB-B74F604CB920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401172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39E0DF-E4AA-C940-B865-FDE27F9A7420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understanding</a:t>
            </a:r>
          </a:p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26A920-9BAC-8347-BF03-15DDB55E962D}"/>
              </a:ext>
            </a:extLst>
          </p:cNvPr>
          <p:cNvSpPr txBox="1"/>
          <p:nvPr/>
        </p:nvSpPr>
        <p:spPr>
          <a:xfrm>
            <a:off x="0" y="33909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Visitors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Temporarily Not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94D7EC-66C0-7A4D-B852-E8DD5FB1C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117121"/>
            <a:ext cx="182880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CE0BA6-98A3-4BAC-9597-D0C5E748A493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639093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F8E6D5-97B1-CD46-B46A-77B268291EA8}"/>
              </a:ext>
            </a:extLst>
          </p:cNvPr>
          <p:cNvSpPr txBox="1"/>
          <p:nvPr/>
        </p:nvSpPr>
        <p:spPr>
          <a:xfrm>
            <a:off x="0" y="7518857"/>
            <a:ext cx="7772400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 personnel only.</a:t>
            </a:r>
          </a:p>
          <a:p>
            <a:pPr algn="ctr"/>
            <a:r>
              <a:rPr lang="en-US" sz="2800" b="1" dirty="0">
                <a:solidFill>
                  <a:srgbClr val="8C3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PPE required beyond this point.</a:t>
            </a:r>
          </a:p>
          <a:p>
            <a:pPr algn="ctr"/>
            <a:endParaRPr lang="en-US" sz="2800" b="1" dirty="0">
              <a:solidFill>
                <a:srgbClr val="8C3B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8A841E-5090-174C-AE28-E204B0625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117121"/>
            <a:ext cx="1828800" cy="1828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301EC9-999E-E541-AA70-FE99347C5740}"/>
              </a:ext>
            </a:extLst>
          </p:cNvPr>
          <p:cNvSpPr txBox="1"/>
          <p:nvPr/>
        </p:nvSpPr>
        <p:spPr>
          <a:xfrm>
            <a:off x="0" y="3456213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Quarantine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CE39F5-DDB2-4FBA-A254-D43791D1B4A2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2567174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DF77392-D703-694B-B616-63F32003AC49}"/>
              </a:ext>
            </a:extLst>
          </p:cNvPr>
          <p:cNvSpPr txBox="1"/>
          <p:nvPr/>
        </p:nvSpPr>
        <p:spPr>
          <a:xfrm>
            <a:off x="0" y="7518857"/>
            <a:ext cx="7772400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only for medical and injury</a:t>
            </a:r>
          </a:p>
          <a:p>
            <a:pPr algn="ctr"/>
            <a:r>
              <a:rPr lang="en-US" sz="2800" b="1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 not related to COVID-19</a:t>
            </a:r>
          </a:p>
          <a:p>
            <a:pPr algn="ctr"/>
            <a:endParaRPr lang="en-US" sz="2800" b="1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5D3AFA-63B7-6C42-8B59-E86D1C511B62}"/>
              </a:ext>
            </a:extLst>
          </p:cNvPr>
          <p:cNvSpPr txBox="1"/>
          <p:nvPr/>
        </p:nvSpPr>
        <p:spPr>
          <a:xfrm>
            <a:off x="0" y="3456213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Aid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9E26E42-62C1-4540-8C7C-7777022EC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117121"/>
            <a:ext cx="1828800" cy="1828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D6FA3C-CC94-4D76-A7D5-3D4A44B8D29B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1824427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DF77392-D703-694B-B616-63F32003AC49}"/>
              </a:ext>
            </a:extLst>
          </p:cNvPr>
          <p:cNvSpPr txBox="1"/>
          <p:nvPr/>
        </p:nvSpPr>
        <p:spPr>
          <a:xfrm>
            <a:off x="0" y="7513479"/>
            <a:ext cx="7772400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continue to social distancing, personal hygiene, and frequent disinfection</a:t>
            </a:r>
          </a:p>
          <a:p>
            <a:pPr algn="ctr"/>
            <a:r>
              <a:rPr lang="en-US" sz="2800" b="1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2800" b="1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5D3AFA-63B7-6C42-8B59-E86D1C511B62}"/>
              </a:ext>
            </a:extLst>
          </p:cNvPr>
          <p:cNvSpPr txBox="1"/>
          <p:nvPr/>
        </p:nvSpPr>
        <p:spPr>
          <a:xfrm>
            <a:off x="0" y="3151415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Working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Safely Today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8AB899D-85CD-DA47-A48E-8A5B7E533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474" y="1221294"/>
            <a:ext cx="1511258" cy="15112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9595E5-B11C-4209-B954-B11D3029A19D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362615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69BDCB-80DE-7345-979C-7A11FBAEFFE8}"/>
              </a:ext>
            </a:extLst>
          </p:cNvPr>
          <p:cNvSpPr txBox="1"/>
          <p:nvPr/>
        </p:nvSpPr>
        <p:spPr>
          <a:xfrm>
            <a:off x="0" y="7518857"/>
            <a:ext cx="7772400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to wash your hands for</a:t>
            </a: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20 seconds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DBA02-15A4-AD4B-B123-C0A7D296D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915" y="986492"/>
            <a:ext cx="1828800" cy="1828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20435C-1B61-C847-B6C8-3EB9C9E4E32E}"/>
              </a:ext>
            </a:extLst>
          </p:cNvPr>
          <p:cNvSpPr txBox="1"/>
          <p:nvPr/>
        </p:nvSpPr>
        <p:spPr>
          <a:xfrm>
            <a:off x="0" y="33909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Bathroom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Regularly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61229-D63B-43C2-98CC-215F570174E6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219366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92294E-3E5F-EA46-B0AA-22A1EAB16334}"/>
              </a:ext>
            </a:extLst>
          </p:cNvPr>
          <p:cNvSpPr txBox="1"/>
          <p:nvPr/>
        </p:nvSpPr>
        <p:spPr>
          <a:xfrm>
            <a:off x="0" y="7518857"/>
            <a:ext cx="7772400" cy="18158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double check employee                   self screen protocols before entering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A2ABAE-ECA4-A04A-B7CC-BFB3525BF3EF}"/>
              </a:ext>
            </a:extLst>
          </p:cNvPr>
          <p:cNvSpPr txBox="1"/>
          <p:nvPr/>
        </p:nvSpPr>
        <p:spPr>
          <a:xfrm>
            <a:off x="0" y="2803068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Your Safety,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Facility is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Regularly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0E826E-D699-FE42-B2F0-1026934F1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915" y="986492"/>
            <a:ext cx="1828800" cy="1828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71DEA6-99F5-486E-BA44-7DC402EF5ED2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317846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45D2F5-CD8B-E349-8947-A1993C3BD73A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information goes here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1AC548-F69B-E846-8FDB-EF2BE8717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915" y="986492"/>
            <a:ext cx="1828800" cy="1828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EF9960-43AB-4343-AA8D-7C0F7DBA28A9}"/>
              </a:ext>
            </a:extLst>
          </p:cNvPr>
          <p:cNvSpPr txBox="1"/>
          <p:nvPr/>
        </p:nvSpPr>
        <p:spPr>
          <a:xfrm>
            <a:off x="0" y="33909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Lunch Room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Regularly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AAAFC5-5009-4DF7-8AC6-1A443F7D20CF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10335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808E8B-A0F3-6D42-AD61-18C695B93E95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information goes here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5C6043-292F-C048-8741-710DE4D9A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915" y="986492"/>
            <a:ext cx="1828800" cy="1828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FE1FC2-E258-3D49-8EA7-8088960C3FE8}"/>
              </a:ext>
            </a:extLst>
          </p:cNvPr>
          <p:cNvSpPr txBox="1"/>
          <p:nvPr/>
        </p:nvSpPr>
        <p:spPr>
          <a:xfrm>
            <a:off x="0" y="33909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Trays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Regularly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50EA24-11FB-4318-937E-010E10DE2D5A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23266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74DBAAD-0355-8748-9ADF-3D755471B6FA}"/>
              </a:ext>
            </a:extLst>
          </p:cNvPr>
          <p:cNvSpPr txBox="1"/>
          <p:nvPr/>
        </p:nvSpPr>
        <p:spPr>
          <a:xfrm>
            <a:off x="0" y="113446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Washing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C13DB6-01B8-BA47-B56D-16AEF5E98158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we are all in this together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9F3B39-3C81-C24B-A479-76F6D0F5EE82}"/>
              </a:ext>
            </a:extLst>
          </p:cNvPr>
          <p:cNvSpPr/>
          <p:nvPr/>
        </p:nvSpPr>
        <p:spPr>
          <a:xfrm>
            <a:off x="301773" y="4730079"/>
            <a:ext cx="1857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Wet hands with water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and enough soap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to cover all surfaces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721856-FA77-8744-8484-046028F11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406" y="3701851"/>
            <a:ext cx="894506" cy="8945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2DDBD0-91BE-F548-8969-F5FD8CD50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286" y="3705259"/>
            <a:ext cx="835413" cy="8354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B255CB5-02BC-BE4F-ABDD-AF950D8334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4031" y="3729763"/>
            <a:ext cx="866593" cy="8665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A8AA2D-A386-9A4B-91A6-07F71820D0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59" y="3708879"/>
            <a:ext cx="861678" cy="86167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353F15A-22DB-6F4D-894B-34F10E369CEC}"/>
              </a:ext>
            </a:extLst>
          </p:cNvPr>
          <p:cNvSpPr/>
          <p:nvPr/>
        </p:nvSpPr>
        <p:spPr>
          <a:xfrm>
            <a:off x="2204633" y="4730081"/>
            <a:ext cx="185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Rub hands palm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to palm, also with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f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ingers interlaced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for 20 seconds</a:t>
            </a:r>
            <a:endParaRPr lang="en-US" sz="1200" b="1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700513-2A42-1845-8662-08D8B05A7215}"/>
              </a:ext>
            </a:extLst>
          </p:cNvPr>
          <p:cNvSpPr/>
          <p:nvPr/>
        </p:nvSpPr>
        <p:spPr>
          <a:xfrm>
            <a:off x="3970945" y="4730080"/>
            <a:ext cx="1857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Rinse hands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with running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water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C5298A-B9E8-5C41-9BFE-4C8CA99934E6}"/>
              </a:ext>
            </a:extLst>
          </p:cNvPr>
          <p:cNvSpPr/>
          <p:nvPr/>
        </p:nvSpPr>
        <p:spPr>
          <a:xfrm>
            <a:off x="5745802" y="4730080"/>
            <a:ext cx="1857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Dry your hands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thoroughly with 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a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 single use towel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46064A-940C-45E0-921F-C7DC1A83FB6F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1792197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C13DB6-01B8-BA47-B56D-16AEF5E98158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we are all in this together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525771-7EFD-D74F-BAD0-C1AB5CEB57D8}"/>
              </a:ext>
            </a:extLst>
          </p:cNvPr>
          <p:cNvSpPr txBox="1"/>
          <p:nvPr/>
        </p:nvSpPr>
        <p:spPr>
          <a:xfrm>
            <a:off x="0" y="113446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0894DB-AA9B-EB41-89D6-8DBCC34DBA13}"/>
              </a:ext>
            </a:extLst>
          </p:cNvPr>
          <p:cNvSpPr/>
          <p:nvPr/>
        </p:nvSpPr>
        <p:spPr>
          <a:xfrm>
            <a:off x="200173" y="4730079"/>
            <a:ext cx="1857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Keep a distance of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6 feet between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people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3CAA80-D7AA-184A-A7F3-572C0D4C1B38}"/>
              </a:ext>
            </a:extLst>
          </p:cNvPr>
          <p:cNvSpPr/>
          <p:nvPr/>
        </p:nvSpPr>
        <p:spPr>
          <a:xfrm>
            <a:off x="2159663" y="4730081"/>
            <a:ext cx="185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Avoid physical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contacts such as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h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and greetings, kissing and hugging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3BD7BCA-17B0-1643-A03C-13305B565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13" y="3670469"/>
            <a:ext cx="985180" cy="9851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5C401AA-E042-3745-B364-86BEC8877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715" y="3709029"/>
            <a:ext cx="907216" cy="90721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667E2B3-7F7D-9D40-958E-0619D4AA8CDA}"/>
              </a:ext>
            </a:extLst>
          </p:cNvPr>
          <p:cNvSpPr/>
          <p:nvPr/>
        </p:nvSpPr>
        <p:spPr>
          <a:xfrm>
            <a:off x="4109857" y="4730080"/>
            <a:ext cx="18571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Avoid going to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crowded places, and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i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f it’s inevitable, don’t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take minors or older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p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eople with you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3F2248B-146E-DE4C-8F2E-AD48FFD3BB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378" y="3683021"/>
            <a:ext cx="955233" cy="95523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7840F190-C977-0C4F-9CC2-4DE2607A65E8}"/>
              </a:ext>
            </a:extLst>
          </p:cNvPr>
          <p:cNvGrpSpPr/>
          <p:nvPr/>
        </p:nvGrpSpPr>
        <p:grpSpPr>
          <a:xfrm>
            <a:off x="5869019" y="3686556"/>
            <a:ext cx="1857119" cy="1689855"/>
            <a:chOff x="3970945" y="3686556"/>
            <a:chExt cx="1857119" cy="168985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AA61BA7-209B-194A-8CE1-D6AFA512F70E}"/>
                </a:ext>
              </a:extLst>
            </p:cNvPr>
            <p:cNvSpPr/>
            <p:nvPr/>
          </p:nvSpPr>
          <p:spPr>
            <a:xfrm>
              <a:off x="3970945" y="4730080"/>
              <a:ext cx="185711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Avoid contact 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Helvetica" pitchFamily="2" charset="0"/>
                </a:rPr>
                <a:t>with anyone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Helvetica" pitchFamily="2" charset="0"/>
                </a:rPr>
                <a:t>w</a:t>
              </a:r>
              <a:r>
                <a:rPr lang="en-US" sz="1200" b="1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ho is sick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50076C8B-3BF6-854A-87DE-0F4651C5AA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27531" y="3686556"/>
              <a:ext cx="936949" cy="936949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0B772A0-5AE2-4615-91D1-FFB382C8A1DA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3529842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C13DB6-01B8-BA47-B56D-16AEF5E98158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we are all in this together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525771-7EFD-D74F-BAD0-C1AB5CEB57D8}"/>
              </a:ext>
            </a:extLst>
          </p:cNvPr>
          <p:cNvSpPr txBox="1"/>
          <p:nvPr/>
        </p:nvSpPr>
        <p:spPr>
          <a:xfrm>
            <a:off x="0" y="113446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0894DB-AA9B-EB41-89D6-8DBCC34DBA13}"/>
              </a:ext>
            </a:extLst>
          </p:cNvPr>
          <p:cNvSpPr/>
          <p:nvPr/>
        </p:nvSpPr>
        <p:spPr>
          <a:xfrm>
            <a:off x="200173" y="4730079"/>
            <a:ext cx="1857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Keep a distance of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1-2 meters between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people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3CAA80-D7AA-184A-A7F3-572C0D4C1B38}"/>
              </a:ext>
            </a:extLst>
          </p:cNvPr>
          <p:cNvSpPr/>
          <p:nvPr/>
        </p:nvSpPr>
        <p:spPr>
          <a:xfrm>
            <a:off x="2159663" y="4730081"/>
            <a:ext cx="185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Avoid physical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contacts such as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h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and greetings, kissing and hugging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3BD7BCA-17B0-1643-A03C-13305B565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13" y="3670469"/>
            <a:ext cx="985180" cy="9851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5C401AA-E042-3745-B364-86BEC8877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715" y="3709029"/>
            <a:ext cx="907216" cy="907216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667E2B3-7F7D-9D40-958E-0619D4AA8CDA}"/>
              </a:ext>
            </a:extLst>
          </p:cNvPr>
          <p:cNvSpPr/>
          <p:nvPr/>
        </p:nvSpPr>
        <p:spPr>
          <a:xfrm>
            <a:off x="4109857" y="4730080"/>
            <a:ext cx="18571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Avoid going to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crowded places, and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i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f it’s inevitable, don’t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take minors or older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p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eople with you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3F2248B-146E-DE4C-8F2E-AD48FFD3BB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378" y="3683021"/>
            <a:ext cx="955233" cy="95523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7840F190-C977-0C4F-9CC2-4DE2607A65E8}"/>
              </a:ext>
            </a:extLst>
          </p:cNvPr>
          <p:cNvGrpSpPr/>
          <p:nvPr/>
        </p:nvGrpSpPr>
        <p:grpSpPr>
          <a:xfrm>
            <a:off x="5869019" y="3686556"/>
            <a:ext cx="1857119" cy="1689855"/>
            <a:chOff x="3970945" y="3686556"/>
            <a:chExt cx="1857119" cy="168985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AA61BA7-209B-194A-8CE1-D6AFA512F70E}"/>
                </a:ext>
              </a:extLst>
            </p:cNvPr>
            <p:cNvSpPr/>
            <p:nvPr/>
          </p:nvSpPr>
          <p:spPr>
            <a:xfrm>
              <a:off x="3970945" y="4730080"/>
              <a:ext cx="185711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Avoid contact 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Helvetica" pitchFamily="2" charset="0"/>
                </a:rPr>
                <a:t>with anyone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Helvetica" pitchFamily="2" charset="0"/>
                </a:rPr>
                <a:t>w</a:t>
              </a:r>
              <a:r>
                <a:rPr lang="en-US" sz="1200" b="1" dirty="0">
                  <a:solidFill>
                    <a:schemeClr val="bg1"/>
                  </a:solidFill>
                  <a:effectLst/>
                  <a:latin typeface="Helvetica" pitchFamily="2" charset="0"/>
                </a:rPr>
                <a:t>ho is sick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50076C8B-3BF6-854A-87DE-0F4651C5AA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27531" y="3686556"/>
              <a:ext cx="936949" cy="936949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D25D14A-1A40-477A-9367-BB7CA0C6DB8D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2219690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C13DB6-01B8-BA47-B56D-16AEF5E98158}"/>
              </a:ext>
            </a:extLst>
          </p:cNvPr>
          <p:cNvSpPr txBox="1"/>
          <p:nvPr/>
        </p:nvSpPr>
        <p:spPr>
          <a:xfrm>
            <a:off x="0" y="7734300"/>
            <a:ext cx="777240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1B72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stop cross-contamination</a:t>
            </a:r>
          </a:p>
          <a:p>
            <a:pPr algn="ctr"/>
            <a:endParaRPr lang="en-US" sz="2800" b="1" dirty="0">
              <a:solidFill>
                <a:srgbClr val="1B72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D8431E-87F9-FE4D-A869-B5CA76A1B30F}"/>
              </a:ext>
            </a:extLst>
          </p:cNvPr>
          <p:cNvSpPr txBox="1"/>
          <p:nvPr/>
        </p:nvSpPr>
        <p:spPr>
          <a:xfrm>
            <a:off x="0" y="113446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Hygiene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AD9A53-E128-4B4B-B75C-EFBA86BD3816}"/>
              </a:ext>
            </a:extLst>
          </p:cNvPr>
          <p:cNvSpPr/>
          <p:nvPr/>
        </p:nvSpPr>
        <p:spPr>
          <a:xfrm>
            <a:off x="226823" y="4730079"/>
            <a:ext cx="185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Wash your hands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frequently with soap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a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nd water for at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least 20 seconds</a:t>
            </a:r>
            <a:endParaRPr lang="en-US" sz="1200" b="1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BB2C-844D-E946-9DC0-2845AAB12CEA}"/>
              </a:ext>
            </a:extLst>
          </p:cNvPr>
          <p:cNvSpPr/>
          <p:nvPr/>
        </p:nvSpPr>
        <p:spPr>
          <a:xfrm>
            <a:off x="2033051" y="4730081"/>
            <a:ext cx="18571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If you are unable to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wash your hands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w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ith soap and water,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use antibacterial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g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el with 70% alcohol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CDBB1E7-95C9-0F47-B4BB-6DEFE94D0665}"/>
              </a:ext>
            </a:extLst>
          </p:cNvPr>
          <p:cNvSpPr/>
          <p:nvPr/>
        </p:nvSpPr>
        <p:spPr>
          <a:xfrm>
            <a:off x="3908796" y="4730080"/>
            <a:ext cx="19726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When sneezing or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Coughing, cover y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our nose and mouth</a:t>
            </a:r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 with the inner angle o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f your arm or with </a:t>
            </a:r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Disposable hanker chief</a:t>
            </a:r>
            <a:endParaRPr lang="en-US" sz="1200" b="1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83DC8A-8D3B-F244-BADC-49D5C3A79B4C}"/>
              </a:ext>
            </a:extLst>
          </p:cNvPr>
          <p:cNvSpPr/>
          <p:nvPr/>
        </p:nvSpPr>
        <p:spPr>
          <a:xfrm>
            <a:off x="5775782" y="4730080"/>
            <a:ext cx="185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Don’t touch your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face including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y</a:t>
            </a:r>
            <a:r>
              <a:rPr lang="en-US" sz="1200" b="1" dirty="0">
                <a:solidFill>
                  <a:schemeClr val="bg1"/>
                </a:solidFill>
                <a:effectLst/>
                <a:latin typeface="Helvetica" pitchFamily="2" charset="0"/>
              </a:rPr>
              <a:t>our mouth, ears,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" pitchFamily="2" charset="0"/>
              </a:rPr>
              <a:t>eyes and nose</a:t>
            </a:r>
            <a:endParaRPr lang="en-US" sz="1200" b="1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24F5301-17F5-D047-86FF-B5F960FA8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24" y="3675343"/>
            <a:ext cx="1043585" cy="104358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7CC5FB9-A568-8E43-8D57-CF7BD73785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9829" y="3690772"/>
            <a:ext cx="967428" cy="96742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7BECC9F-76F8-D54C-B54B-1AE9FC14DA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3094" y="3716747"/>
            <a:ext cx="879609" cy="87960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DD45331-F421-5541-87AC-5A49D55214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7422" y="3705595"/>
            <a:ext cx="919339" cy="9193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7FB3019-4E11-481C-A3C7-42DBF8412F93}"/>
              </a:ext>
            </a:extLst>
          </p:cNvPr>
          <p:cNvSpPr txBox="1"/>
          <p:nvPr/>
        </p:nvSpPr>
        <p:spPr>
          <a:xfrm>
            <a:off x="5474045" y="9611975"/>
            <a:ext cx="2199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Company Logo Goes Here</a:t>
            </a:r>
          </a:p>
        </p:txBody>
      </p:sp>
    </p:spTree>
    <p:extLst>
      <p:ext uri="{BB962C8B-B14F-4D97-AF65-F5344CB8AC3E}">
        <p14:creationId xmlns:p14="http://schemas.microsoft.com/office/powerpoint/2010/main" val="27402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5002303306A9449F56CD6787086BB3" ma:contentTypeVersion="15" ma:contentTypeDescription="Create a new document." ma:contentTypeScope="" ma:versionID="2ae8a84a63e3e5a09014308740ee6f6f">
  <xsd:schema xmlns:xsd="http://www.w3.org/2001/XMLSchema" xmlns:xs="http://www.w3.org/2001/XMLSchema" xmlns:p="http://schemas.microsoft.com/office/2006/metadata/properties" xmlns:ns1="http://schemas.microsoft.com/sharepoint/v3" xmlns:ns3="3a0a6cc5-4c3c-4f10-b0d0-bb03b0a6d8d5" xmlns:ns4="6104de7f-009f-4583-9de9-1c16c21e007c" targetNamespace="http://schemas.microsoft.com/office/2006/metadata/properties" ma:root="true" ma:fieldsID="88854efc561447d151f9d4ccee3cfd27" ns1:_="" ns3:_="" ns4:_="">
    <xsd:import namespace="http://schemas.microsoft.com/sharepoint/v3"/>
    <xsd:import namespace="3a0a6cc5-4c3c-4f10-b0d0-bb03b0a6d8d5"/>
    <xsd:import namespace="6104de7f-009f-4583-9de9-1c16c21e00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6cc5-4c3c-4f10-b0d0-bb03b0a6d8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de7f-009f-4583-9de9-1c16c21e007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7F9939-6BF4-4F48-8375-5216199E1BD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393101C-235E-4A7E-8AFB-0D0540DACE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4C954-9EF7-446B-965A-2908301B4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a0a6cc5-4c3c-4f10-b0d0-bb03b0a6d8d5"/>
    <ds:schemaRef ds:uri="6104de7f-009f-4583-9de9-1c16c21e00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1926</TotalTime>
  <Words>529</Words>
  <Application>Microsoft Office PowerPoint</Application>
  <PresentationFormat>Custom</PresentationFormat>
  <Paragraphs>171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Office Theme</vt:lpstr>
      <vt:lpstr>Plug &amp; Play Icons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Danielle</dc:creator>
  <cp:lastModifiedBy>Andrea Brazeau</cp:lastModifiedBy>
  <cp:revision>34</cp:revision>
  <dcterms:created xsi:type="dcterms:W3CDTF">2020-03-26T12:41:14Z</dcterms:created>
  <dcterms:modified xsi:type="dcterms:W3CDTF">2020-05-15T15:16:51Z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0x010100275002303306A9449F56CD6787086BB3</vt:lpwstr>
  </property>
</Properties>
</file>